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F590-1531-4DAB-A7A9-A3BCE5E3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FFE48-0A5F-43A8-A92A-CA48AD9F1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2E8AD-4817-476C-814C-AC4D37DC7838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7EE87-A4B9-4336-A878-8E11998D3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D8853-8FDC-4C76-9F52-4F7FCAFD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CF242-7436-4868-A198-82207E88F9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38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3067A4-907F-488A-9436-92157720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1EC52-3F41-43DF-8B8E-C74417DF5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26BCA-3ADF-44F2-8902-92D28C0CE2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2E8AD-4817-476C-814C-AC4D37DC7838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DB300-CA2B-428E-BB9D-98993A4CB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0480F-1796-4CA8-830E-47F127F09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CF242-7436-4868-A198-82207E88F9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1519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B5BB94-79D8-426E-B8C3-C71A2DBC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chemeClr val="accent2">
                    <a:lumMod val="40000"/>
                    <a:lumOff val="60000"/>
                  </a:schemeClr>
                </a:solidFill>
                <a:latin typeface="SutonnyMJ" pitchFamily="2" charset="0"/>
                <a:cs typeface="SutonnyMJ" pitchFamily="2" charset="0"/>
              </a:rPr>
              <a:t>D”P gva¨wgK</a:t>
            </a:r>
            <a:br>
              <a:rPr lang="en-US" sz="2400" b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600" b="1">
                <a:solidFill>
                  <a:schemeClr val="accent2">
                    <a:lumMod val="40000"/>
                    <a:lumOff val="60000"/>
                  </a:schemeClr>
                </a:solidFill>
                <a:latin typeface="RinkiyMJ" pitchFamily="2" charset="0"/>
                <a:cs typeface="RinkiyMJ" pitchFamily="2" charset="0"/>
              </a:rPr>
              <a:t>Z_¨ I †hvMv‡hvM cÖhyw³</a:t>
            </a:r>
            <a:endParaRPr lang="en-US" sz="56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EBA48B-2E8E-4981-BDD1-2FCFE93577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30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85EB9EE-6E9C-4E70-B8B9-29DE4C75A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192BAE-50FF-4068-A233-C873790A54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4175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6F94494-90D3-4CCA-A44D-B4D9FDBD2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218934-FAFD-4FB6-84BF-A2A6AC42B3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2576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279C834-41C0-4CB1-AE29-8FA43E651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DF872-B308-4B00-96EE-826C079C65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1229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5EEA62-C4B0-4AFE-BF94-D78792654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2559B-DBCC-4DDD-8DD8-7E72BD806B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7994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4BE5164-58C1-49DD-9D87-19CCF583C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8B7BC-0C99-4B3C-A174-4D7483ABA2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4726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81401E7-E73E-40BF-8EF7-70538932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9030BE-3A34-4156-BFCB-8F2684AA98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6746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DCED5C8-9C0C-40C6-BF0C-6BA094930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cÖ‡kœvËi ce©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143A5-4231-4E8D-9D60-E4DBF3C71E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7668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C0847A1-96F5-4C80-A9EC-2FCE147B9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16702-28A5-4A8E-80AA-174DF95D4D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12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FBEF873-F6D5-409E-A638-E8C8D4DF6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3D40F-A142-4407-BFA4-6F3AE509CF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5147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990B7C-D360-408E-868E-E8E7A0BD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66EF2E-19EF-4FCF-80D8-80847180C8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369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12BFC6E-99F5-402E-B66C-8DE2436E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C6AA49-D1F5-48B5-892A-EE56A80033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3398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6F7AEE9-5A53-46D9-A643-2164E689D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3E127-64B4-4063-A613-6D28AFFB8D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9837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FAEBF56-6129-41AA-9A67-9587B9E2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332CA-597E-48D7-B189-8D0ACB180B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7216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960C7B-D92C-46F4-B806-77B091FE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477446-B8FF-4DB3-8C63-478DF9831C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124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2FFE120-5451-4790-9732-A27BD2D3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5FD50-3611-4296-B303-A21B1B330F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1248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Office PowerPoint</Application>
  <PresentationFormat>On-screen Show (4:3)</PresentationFormat>
  <Paragraphs>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RinkiyMJ</vt:lpstr>
      <vt:lpstr>SutonnyMJ</vt:lpstr>
      <vt:lpstr>Office Theme</vt:lpstr>
      <vt:lpstr>D”P gva¨wgK Z_¨ I †hvMv‡hvM cÖhyw³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cÖ‡kœvËi ce©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D”P gva¨wgK Z_¨ I †hvMv‡hvM cÖhyw³</dc:title>
  <dc:creator>User PC</dc:creator>
  <cp:lastModifiedBy>User PC</cp:lastModifiedBy>
  <cp:revision>1</cp:revision>
  <dcterms:created xsi:type="dcterms:W3CDTF">2019-07-20T12:22:03Z</dcterms:created>
  <dcterms:modified xsi:type="dcterms:W3CDTF">2019-07-20T12:22:03Z</dcterms:modified>
</cp:coreProperties>
</file>